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3" r:id="rId3"/>
    <p:sldId id="256" r:id="rId4"/>
    <p:sldId id="271" r:id="rId5"/>
    <p:sldId id="269" r:id="rId6"/>
    <p:sldId id="270" r:id="rId7"/>
    <p:sldId id="265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C854"/>
    <a:srgbClr val="5365A8"/>
    <a:srgbClr val="9F7AB2"/>
    <a:srgbClr val="E63050"/>
    <a:srgbClr val="5FADDE"/>
    <a:srgbClr val="FACD29"/>
    <a:srgbClr val="C6743A"/>
    <a:srgbClr val="2B9F56"/>
    <a:srgbClr val="7AB3B4"/>
    <a:srgbClr val="898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>
        <p:scale>
          <a:sx n="60" d="100"/>
          <a:sy n="60" d="100"/>
        </p:scale>
        <p:origin x="66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14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64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25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29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818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30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49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43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19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07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7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F438-CBE7-4F57-8AE5-DC233B60E5B1}" type="datetimeFigureOut">
              <a:rPr lang="pt-BR" smtClean="0"/>
              <a:t>10/05/2021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8149D-CE4C-4790-9F43-D59B520F3E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43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0" y="110359"/>
            <a:ext cx="12192000" cy="6768314"/>
            <a:chOff x="0" y="110359"/>
            <a:chExt cx="12192000" cy="6768314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 rotWithShape="1">
            <a:blip r:embed="rId3"/>
            <a:srcRect l="23340" t="27832" r="63121" b="5502"/>
            <a:stretch/>
          </p:blipFill>
          <p:spPr>
            <a:xfrm flipH="1">
              <a:off x="9708296" y="283779"/>
              <a:ext cx="2483704" cy="6594894"/>
            </a:xfrm>
            <a:prstGeom prst="rect">
              <a:avLst/>
            </a:prstGeom>
          </p:spPr>
        </p:pic>
        <p:sp>
          <p:nvSpPr>
            <p:cNvPr id="5" name="CaixaDeTexto 4"/>
            <p:cNvSpPr txBox="1"/>
            <p:nvPr/>
          </p:nvSpPr>
          <p:spPr>
            <a:xfrm rot="16200000">
              <a:off x="-608019" y="5849871"/>
              <a:ext cx="16161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b="1" dirty="0" smtClean="0">
                  <a:latin typeface="Arial Rounded MT Bold" panose="020F0704030504030204" pitchFamily="34" charset="0"/>
                </a:rPr>
                <a:t>2019 - 2020</a:t>
              </a:r>
              <a:endParaRPr lang="pt-BR" sz="2000" b="1" dirty="0" smtClean="0">
                <a:latin typeface="Arial Rounded MT Bold" panose="020F0704030504030204" pitchFamily="34" charset="0"/>
              </a:endParaRPr>
            </a:p>
          </p:txBody>
        </p:sp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2674" y="110359"/>
              <a:ext cx="4561028" cy="117589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820358" y="1703144"/>
            <a:ext cx="9208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cs typeface="Arial" panose="020B0604020202020204" pitchFamily="34" charset="0"/>
              </a:rPr>
              <a:t>TÍTULO... TÍTULO... TÍTULO... TÍTULO... TÍTULO... TÍTULO... TÍTULO... TÍTULO... TÍTULO... TÍTULO... TÍTULO... TÍTULO... TÍTULO... TÍTULO... . (</a:t>
            </a:r>
            <a:r>
              <a:rPr lang="pt-BR" sz="2800" b="1" dirty="0" err="1" smtClean="0">
                <a:cs typeface="Arial" panose="020B0604020202020204" pitchFamily="34" charset="0"/>
              </a:rPr>
              <a:t>calibri</a:t>
            </a:r>
            <a:r>
              <a:rPr lang="pt-BR" sz="2800" b="1" dirty="0" smtClean="0">
                <a:cs typeface="Arial" panose="020B0604020202020204" pitchFamily="34" charset="0"/>
              </a:rPr>
              <a:t> 28 TÍTULO EM MAIÚSCULO)</a:t>
            </a:r>
            <a:endParaRPr lang="pt-BR" sz="2800" dirty="0">
              <a:cs typeface="Arial" panose="020B060402020202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461509" y="3678454"/>
            <a:ext cx="392581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Nome do Estudante (</a:t>
            </a:r>
            <a:r>
              <a:rPr lang="pt-BR" sz="2000" dirty="0" err="1" smtClean="0"/>
              <a:t>calibri</a:t>
            </a:r>
            <a:r>
              <a:rPr lang="pt-BR" sz="2000" dirty="0" smtClean="0"/>
              <a:t> 20)</a:t>
            </a:r>
          </a:p>
          <a:p>
            <a:r>
              <a:rPr lang="pt-BR" dirty="0" smtClean="0"/>
              <a:t>nome do curso do estudante (</a:t>
            </a:r>
            <a:r>
              <a:rPr lang="pt-BR" dirty="0" err="1" smtClean="0"/>
              <a:t>calibri</a:t>
            </a:r>
            <a:r>
              <a:rPr lang="pt-BR" dirty="0" smtClean="0"/>
              <a:t> 18)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038316" y="4772457"/>
            <a:ext cx="47722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/>
              <a:t>Nome do(a) Orientador(a) (</a:t>
            </a:r>
            <a:r>
              <a:rPr lang="pt-BR" dirty="0" err="1" smtClean="0"/>
              <a:t>calibri</a:t>
            </a:r>
            <a:r>
              <a:rPr lang="pt-BR" dirty="0" smtClean="0"/>
              <a:t> 18)</a:t>
            </a:r>
          </a:p>
          <a:p>
            <a:pPr algn="ctr"/>
            <a:r>
              <a:rPr lang="pt-BR" sz="1600" dirty="0" smtClean="0"/>
              <a:t>Nome do grupo de pesquisas ou laboratório (</a:t>
            </a:r>
            <a:r>
              <a:rPr lang="pt-BR" sz="1600" dirty="0" err="1" smtClean="0"/>
              <a:t>calibri</a:t>
            </a:r>
            <a:r>
              <a:rPr lang="pt-BR" sz="1600" dirty="0" smtClean="0"/>
              <a:t> 16)</a:t>
            </a:r>
          </a:p>
          <a:p>
            <a:pPr algn="ctr"/>
            <a:r>
              <a:rPr lang="pt-BR" sz="1600" dirty="0" smtClean="0"/>
              <a:t>Departamento (</a:t>
            </a:r>
            <a:r>
              <a:rPr lang="pt-BR" sz="1600" dirty="0" err="1" smtClean="0"/>
              <a:t>calibri</a:t>
            </a:r>
            <a:r>
              <a:rPr lang="pt-BR" sz="1600" dirty="0" smtClean="0"/>
              <a:t> 16)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01393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NHEÇA OS 17 OBJETIVOS DE DESENVOLVIMENTO SUSTENTÁVEL - Plan International  Bras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57" y="0"/>
            <a:ext cx="9865425" cy="5889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15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31222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INTRODUÇÃO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7795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2508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OBJETIVOS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51902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34672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METODOLOGIA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41217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79933" y="377528"/>
            <a:ext cx="5937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RESULTADOS E DISCUSSÃO</a:t>
            </a:r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39973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49628" y="464354"/>
            <a:ext cx="42543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/>
              <a:t>AGRADECIMENTOS</a:t>
            </a:r>
            <a:endParaRPr lang="pt-BR" sz="4000" b="1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524" y="1734701"/>
            <a:ext cx="3446578" cy="888571"/>
          </a:xfrm>
          <a:prstGeom prst="rect">
            <a:avLst/>
          </a:prstGeom>
        </p:spPr>
      </p:pic>
      <p:pic>
        <p:nvPicPr>
          <p:cNvPr id="5" name="image1.pn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5200102" y="1560786"/>
            <a:ext cx="2606375" cy="123640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2909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6594</TotalTime>
  <Words>87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Beate Saegesser</dc:creator>
  <cp:lastModifiedBy>Beate Saegesser</cp:lastModifiedBy>
  <cp:revision>34</cp:revision>
  <dcterms:created xsi:type="dcterms:W3CDTF">2021-03-16T15:22:01Z</dcterms:created>
  <dcterms:modified xsi:type="dcterms:W3CDTF">2021-05-11T02:46:06Z</dcterms:modified>
</cp:coreProperties>
</file>