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</p:sldMasterIdLst>
  <p:notesMasterIdLst>
    <p:notesMasterId r:id="rId5"/>
  </p:notesMasterIdLst>
  <p:sldIdLst>
    <p:sldId id="256" r:id="rId3"/>
    <p:sldId id="257" r:id="rId4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28A75-F4FD-4554-BEF4-289A139F35D6}" type="datetimeFigureOut">
              <a:rPr lang="pt-BR" smtClean="0"/>
              <a:pPr/>
              <a:t>29/09/2017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4C153-E7D0-41DF-960F-205B0351880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70620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4C153-E7D0-41DF-960F-205B0351880F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BF4C153-E7D0-41DF-960F-205B0351880F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apa - Primei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 hasCustomPrompt="1"/>
          </p:nvPr>
        </p:nvSpPr>
        <p:spPr>
          <a:xfrm>
            <a:off x="685800" y="2060848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dirty="0" smtClean="0"/>
              <a:t>Título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764632"/>
            <a:ext cx="6400800" cy="1752600"/>
          </a:xfrm>
          <a:prstGeom prst="rect">
            <a:avLst/>
          </a:prstGeom>
          <a:noFill/>
        </p:spPr>
        <p:txBody>
          <a:bodyPr/>
          <a:lstStyle>
            <a:lvl1pPr marL="0" indent="0" algn="ctr"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resentação -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67544" y="1667941"/>
            <a:ext cx="8229600" cy="824955"/>
          </a:xfrm>
          <a:prstGeom prst="rect">
            <a:avLst/>
          </a:prstGeom>
        </p:spPr>
        <p:txBody>
          <a:bodyPr/>
          <a:lstStyle>
            <a:lvl1pPr algn="l">
              <a:defRPr sz="3600">
                <a:latin typeface="Trebuchet MS" pitchFamily="34" charset="0"/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2780928"/>
            <a:ext cx="8229600" cy="3417243"/>
          </a:xfrm>
          <a:prstGeom prst="rect">
            <a:avLst/>
          </a:prstGeom>
        </p:spPr>
        <p:txBody>
          <a:bodyPr/>
          <a:lstStyle>
            <a:lvl1pPr>
              <a:defRPr>
                <a:latin typeface="Trebuchet MS" pitchFamily="34" charset="0"/>
              </a:defRPr>
            </a:lvl1pPr>
            <a:lvl2pPr>
              <a:defRPr>
                <a:latin typeface="Trebuchet MS" pitchFamily="34" charset="0"/>
              </a:defRPr>
            </a:lvl2pPr>
            <a:lvl3pPr>
              <a:defRPr>
                <a:latin typeface="Trebuchet MS" pitchFamily="34" charset="0"/>
              </a:defRPr>
            </a:lvl3pPr>
            <a:lvl4pPr>
              <a:defRPr>
                <a:latin typeface="Trebuchet MS" pitchFamily="34" charset="0"/>
              </a:defRPr>
            </a:lvl4pPr>
            <a:lvl5pPr>
              <a:defRPr>
                <a:latin typeface="Trebuchet MS" pitchFamily="34" charset="0"/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3766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63040"/>
          </a:xfrm>
          <a:prstGeom prst="rect">
            <a:avLst/>
          </a:prstGeom>
        </p:spPr>
      </p:pic>
      <p:pic>
        <p:nvPicPr>
          <p:cNvPr id="10" name="Imagem 9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4025" y="6022801"/>
            <a:ext cx="5695950" cy="79057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463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39532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pt-BR" sz="4000" dirty="0" smtClean="0">
                <a:latin typeface="Trebuchet MS" pitchFamily="34" charset="0"/>
              </a:rPr>
              <a:t>Título</a:t>
            </a:r>
            <a:r>
              <a:rPr lang="pt-BR" dirty="0" smtClean="0">
                <a:latin typeface="Trebuchet MS" pitchFamily="34" charset="0"/>
              </a:rPr>
              <a:t/>
            </a:r>
            <a:br>
              <a:rPr lang="pt-BR" dirty="0" smtClean="0">
                <a:latin typeface="Trebuchet MS" pitchFamily="34" charset="0"/>
              </a:rPr>
            </a:b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(Fonte: </a:t>
            </a:r>
            <a:r>
              <a:rPr lang="pt-BR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Trebuchet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 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MS, tamanho mínimo sugerido: 28)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Trebuchet MS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Autor(es) </a:t>
            </a:r>
          </a:p>
          <a:p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(Fonte: </a:t>
            </a:r>
            <a:r>
              <a:rPr lang="pt-BR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Trebuchet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 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MS, tamanho mínimo sugerido: 20)</a:t>
            </a:r>
          </a:p>
          <a:p>
            <a:r>
              <a:rPr lang="pt-BR" sz="2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rebuchet MS" pitchFamily="34" charset="0"/>
              </a:rPr>
              <a:t>Orientador(a)</a:t>
            </a:r>
            <a:endParaRPr lang="pt-BR" sz="2000" dirty="0" smtClean="0">
              <a:solidFill>
                <a:schemeClr val="tx1">
                  <a:lumMod val="95000"/>
                  <a:lumOff val="5000"/>
                </a:schemeClr>
              </a:solidFill>
              <a:latin typeface="Trebuchet MS" pitchFamily="34" charset="0"/>
            </a:endParaRPr>
          </a:p>
          <a:p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(Fonte: </a:t>
            </a:r>
            <a:r>
              <a:rPr lang="pt-BR" sz="20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Trebuchet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 </a:t>
            </a:r>
            <a:r>
              <a:rPr lang="pt-B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itchFamily="34" charset="0"/>
              </a:rPr>
              <a:t>MS, tamanho mínimo sugerido: 20)</a:t>
            </a:r>
            <a:endParaRPr lang="pt-BR" sz="2000" dirty="0">
              <a:solidFill>
                <a:schemeClr val="tx1">
                  <a:lumMod val="50000"/>
                  <a:lumOff val="50000"/>
                </a:schemeClr>
              </a:solidFill>
              <a:latin typeface="Trebuchet MS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pt-BR" sz="4000" smtClean="0">
                <a:latin typeface="Trebuchet MS" pitchFamily="34" charset="0"/>
              </a:rPr>
              <a:t>Indicações:</a:t>
            </a:r>
            <a:endParaRPr lang="pt-BR" sz="4000" dirty="0">
              <a:latin typeface="Trebuchet MS" pitchFamily="34" charset="0"/>
            </a:endParaRPr>
          </a:p>
        </p:txBody>
      </p:sp>
      <p:sp>
        <p:nvSpPr>
          <p:cNvPr id="5" name="Subtítulo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 algn="l">
              <a:buFont typeface="Arial" charset="0"/>
              <a:buChar char="•"/>
            </a:pPr>
            <a:r>
              <a:rPr lang="pt-BR" sz="220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Utilizar a fonte Trebuchet MS para títulos e textos na cor preta;</a:t>
            </a:r>
          </a:p>
          <a:p>
            <a:pPr marL="457200" indent="-457200" algn="l">
              <a:buFont typeface="Arial" charset="0"/>
              <a:buChar char="•"/>
            </a:pPr>
            <a:r>
              <a:rPr lang="pt-BR" sz="220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Não modificar a cor de fundo do slide, a fim de não prejudicar a legibilidade;</a:t>
            </a:r>
          </a:p>
          <a:p>
            <a:pPr marL="457200" indent="-457200">
              <a:buFont typeface="Arial" charset="0"/>
              <a:buChar char="•"/>
            </a:pPr>
            <a:r>
              <a:rPr lang="pt-BR" sz="22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Não há restrição quanto ao número de slides, porém esteja atento ao tempo estabelecido para a apresentação (até 10 minutos);</a:t>
            </a:r>
          </a:p>
          <a:p>
            <a:pPr marL="457200" indent="-457200">
              <a:buFont typeface="Arial" charset="0"/>
              <a:buChar char="•"/>
            </a:pPr>
            <a:r>
              <a:rPr lang="pt-BR" sz="220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Para mais informações confira os editais disponibilizados pela Proexc, Propesq e Proacad</a:t>
            </a:r>
            <a:r>
              <a:rPr lang="pt-BR" sz="2200" smtClean="0">
                <a:solidFill>
                  <a:schemeClr val="tx1">
                    <a:lumMod val="85000"/>
                    <a:lumOff val="15000"/>
                  </a:schemeClr>
                </a:solidFill>
                <a:latin typeface="Trebuchet MS" pitchFamily="34" charset="0"/>
              </a:rPr>
              <a:t>;</a:t>
            </a:r>
            <a:endParaRPr lang="pt-BR" sz="2200" dirty="0">
              <a:solidFill>
                <a:schemeClr val="tx1">
                  <a:lumMod val="85000"/>
                  <a:lumOff val="15000"/>
                </a:schemeClr>
              </a:solidFill>
              <a:latin typeface="Trebuchet MS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28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a - Primeiro Slid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Integração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presentação - Conteúdo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100</Words>
  <Application>Microsoft Office PowerPoint</Application>
  <PresentationFormat>Apresentação na tela (4:3)</PresentationFormat>
  <Paragraphs>12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2</vt:i4>
      </vt:variant>
    </vt:vector>
  </HeadingPairs>
  <TitlesOfParts>
    <vt:vector size="4" baseType="lpstr">
      <vt:lpstr>Capa - Primeiro Slide</vt:lpstr>
      <vt:lpstr>Apresentação - Conteúdo</vt:lpstr>
      <vt:lpstr>Título (Fonte: Trebuchet MS, tamanho mínimo sugerido: 28)</vt:lpstr>
      <vt:lpstr>Indicações: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usuário</dc:creator>
  <cp:lastModifiedBy>Cecine</cp:lastModifiedBy>
  <cp:revision>26</cp:revision>
  <dcterms:created xsi:type="dcterms:W3CDTF">2017-09-20T18:10:26Z</dcterms:created>
  <dcterms:modified xsi:type="dcterms:W3CDTF">2017-09-29T11:33:28Z</dcterms:modified>
</cp:coreProperties>
</file>