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3" r:id="rId4"/>
    <p:sldId id="258" r:id="rId5"/>
    <p:sldId id="260" r:id="rId6"/>
    <p:sldId id="261" r:id="rId7"/>
    <p:sldId id="262" r:id="rId8"/>
    <p:sldId id="25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0000"/>
    <a:srgbClr val="019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49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659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407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04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11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629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7127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88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81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81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511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FFE46-CAB2-47B6-9D9F-27C177F8E661}" type="datetimeFigureOut">
              <a:rPr lang="pt-BR" smtClean="0"/>
              <a:t>12/01/2022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87C43-4CFC-4DD6-B670-D273E65007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0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44678" y="5718875"/>
            <a:ext cx="6896746" cy="1111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715284" y="1791220"/>
            <a:ext cx="9208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cs typeface="Arial" panose="020B0604020202020204" pitchFamily="34" charset="0"/>
              </a:rPr>
              <a:t>TÍTULO... TÍTULO... TÍTULO... TÍTULO... TÍTULO... TÍTULO... TÍTULO... TÍTULO... TÍTULO... TÍTULO... TÍTULO... TÍTULO... TÍTULO... TÍTULO... . (</a:t>
            </a:r>
            <a:r>
              <a:rPr lang="pt-BR" sz="2800" b="1" dirty="0" err="1" smtClean="0">
                <a:cs typeface="Arial" panose="020B0604020202020204" pitchFamily="34" charset="0"/>
              </a:rPr>
              <a:t>calibri</a:t>
            </a:r>
            <a:r>
              <a:rPr lang="pt-BR" sz="2800" b="1" dirty="0" smtClean="0">
                <a:cs typeface="Arial" panose="020B0604020202020204" pitchFamily="34" charset="0"/>
              </a:rPr>
              <a:t> 28 TÍTULO EM MAIÚSCULO)</a:t>
            </a:r>
            <a:endParaRPr lang="pt-BR" sz="2800" dirty="0"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12242" y="3533263"/>
            <a:ext cx="341420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Nome do Estudante (</a:t>
            </a:r>
            <a:r>
              <a:rPr lang="pt-BR" sz="2000" dirty="0" err="1" smtClean="0"/>
              <a:t>calibri</a:t>
            </a:r>
            <a:r>
              <a:rPr lang="pt-BR" sz="2000" dirty="0" smtClean="0"/>
              <a:t> 20)</a:t>
            </a:r>
          </a:p>
          <a:p>
            <a:pPr algn="ctr"/>
            <a:r>
              <a:rPr lang="pt-BR" dirty="0" smtClean="0"/>
              <a:t>Curso do estudante (</a:t>
            </a:r>
            <a:r>
              <a:rPr lang="pt-BR" dirty="0" err="1" smtClean="0"/>
              <a:t>calibri</a:t>
            </a:r>
            <a:r>
              <a:rPr lang="pt-BR" dirty="0" smtClean="0"/>
              <a:t> 18)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933242" y="4342157"/>
            <a:ext cx="47722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/>
              <a:t>Nome do(a) Orientador(a) (</a:t>
            </a:r>
            <a:r>
              <a:rPr lang="pt-BR" dirty="0" err="1" smtClean="0"/>
              <a:t>calibri</a:t>
            </a:r>
            <a:r>
              <a:rPr lang="pt-BR" dirty="0" smtClean="0"/>
              <a:t> 18)</a:t>
            </a:r>
          </a:p>
          <a:p>
            <a:pPr algn="ctr"/>
            <a:r>
              <a:rPr lang="pt-BR" sz="1600" dirty="0" smtClean="0"/>
              <a:t>Nome do grupo de pesquisas ou laboratório (</a:t>
            </a:r>
            <a:r>
              <a:rPr lang="pt-BR" sz="1600" dirty="0" err="1" smtClean="0"/>
              <a:t>calibri</a:t>
            </a:r>
            <a:r>
              <a:rPr lang="pt-BR" sz="1600" dirty="0" smtClean="0"/>
              <a:t> 16)</a:t>
            </a:r>
          </a:p>
          <a:p>
            <a:pPr algn="ctr"/>
            <a:r>
              <a:rPr lang="pt-BR" sz="1600" dirty="0" smtClean="0"/>
              <a:t>Departamento (</a:t>
            </a:r>
            <a:r>
              <a:rPr lang="pt-BR" sz="1600" dirty="0" err="1" smtClean="0"/>
              <a:t>calibri</a:t>
            </a:r>
            <a:r>
              <a:rPr lang="pt-BR" sz="1600" dirty="0" smtClean="0"/>
              <a:t> 16)</a:t>
            </a:r>
            <a:endParaRPr lang="pt-BR" sz="16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8809963" y="1170419"/>
            <a:ext cx="1956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08-11 de </a:t>
            </a:r>
            <a:r>
              <a:rPr lang="pt-B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MARÇO</a:t>
            </a:r>
            <a:r>
              <a:rPr lang="pt-BR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de</a:t>
            </a:r>
            <a:r>
              <a:rPr lang="pt-BR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t-BR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2022</a:t>
            </a:r>
            <a:endParaRPr lang="pt-BR" sz="1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473844" y="83249"/>
            <a:ext cx="9449560" cy="6685733"/>
            <a:chOff x="1473844" y="83249"/>
            <a:chExt cx="9449560" cy="6685733"/>
          </a:xfrm>
        </p:grpSpPr>
        <p:grpSp>
          <p:nvGrpSpPr>
            <p:cNvPr id="12" name="Grupo 11"/>
            <p:cNvGrpSpPr/>
            <p:nvPr/>
          </p:nvGrpSpPr>
          <p:grpSpPr>
            <a:xfrm>
              <a:off x="1473844" y="83249"/>
              <a:ext cx="9449560" cy="6685733"/>
              <a:chOff x="1473844" y="91677"/>
              <a:chExt cx="9449560" cy="6685733"/>
            </a:xfrm>
          </p:grpSpPr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2028" b="26443"/>
              <a:stretch/>
            </p:blipFill>
            <p:spPr>
              <a:xfrm>
                <a:off x="4111729" y="5464996"/>
                <a:ext cx="1028307" cy="1312414"/>
              </a:xfrm>
              <a:prstGeom prst="rect">
                <a:avLst/>
              </a:prstGeom>
              <a:solidFill>
                <a:schemeClr val="bg1"/>
              </a:solidFill>
            </p:spPr>
          </p:pic>
          <p:pic>
            <p:nvPicPr>
              <p:cNvPr id="8" name="Imagem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13377" y="5604387"/>
                <a:ext cx="1748586" cy="1173023"/>
              </a:xfrm>
              <a:prstGeom prst="rect">
                <a:avLst/>
              </a:prstGeom>
              <a:solidFill>
                <a:schemeClr val="bg1"/>
              </a:solidFill>
            </p:spPr>
          </p:pic>
          <p:pic>
            <p:nvPicPr>
              <p:cNvPr id="4" name="Imagem 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73844" y="91677"/>
                <a:ext cx="9449560" cy="1458389"/>
              </a:xfrm>
              <a:prstGeom prst="rect">
                <a:avLst/>
              </a:prstGeom>
            </p:spPr>
          </p:pic>
        </p:grpSp>
        <p:pic>
          <p:nvPicPr>
            <p:cNvPr id="19" name="Imagem 1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285" t="48889" r="10150" b="26465"/>
            <a:stretch/>
          </p:blipFill>
          <p:spPr>
            <a:xfrm>
              <a:off x="5171916" y="5943791"/>
              <a:ext cx="1615727" cy="6614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507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/>
          <p:cNvSpPr txBox="1"/>
          <p:nvPr/>
        </p:nvSpPr>
        <p:spPr>
          <a:xfrm>
            <a:off x="1350935" y="283619"/>
            <a:ext cx="2508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OBJETIVOS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65783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NHEÇA OS 17 OBJETIVOS DE DESENVOLVIMENTO SUSTENTÁVEL - Plan International  Bras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354" y="183724"/>
            <a:ext cx="9691794" cy="57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89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/>
          <p:cNvSpPr txBox="1"/>
          <p:nvPr/>
        </p:nvSpPr>
        <p:spPr>
          <a:xfrm>
            <a:off x="1211451" y="268120"/>
            <a:ext cx="3122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INTRODUÇÃO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4286340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/>
          <p:cNvSpPr txBox="1"/>
          <p:nvPr/>
        </p:nvSpPr>
        <p:spPr>
          <a:xfrm>
            <a:off x="1211451" y="252622"/>
            <a:ext cx="3467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METODOLOGIA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2668610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/>
          <p:cNvSpPr txBox="1"/>
          <p:nvPr/>
        </p:nvSpPr>
        <p:spPr>
          <a:xfrm>
            <a:off x="1319939" y="237124"/>
            <a:ext cx="5937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RESULTADOS &amp; DISCUSSÃO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3914706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/>
          <p:cNvSpPr txBox="1"/>
          <p:nvPr/>
        </p:nvSpPr>
        <p:spPr>
          <a:xfrm>
            <a:off x="1164956" y="345612"/>
            <a:ext cx="30215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CONCLUSÕES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3802665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349628" y="464354"/>
            <a:ext cx="42543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AGRADECIMENTOS</a:t>
            </a:r>
            <a:endParaRPr lang="pt-BR" sz="4000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524" y="1734701"/>
            <a:ext cx="3446578" cy="888571"/>
          </a:xfrm>
          <a:prstGeom prst="rect">
            <a:avLst/>
          </a:prstGeom>
        </p:spPr>
      </p:pic>
      <p:pic>
        <p:nvPicPr>
          <p:cNvPr id="6" name="image1.png"/>
          <p:cNvPicPr/>
          <p:nvPr/>
        </p:nvPicPr>
        <p:blipFill rotWithShape="1">
          <a:blip r:embed="rId3"/>
          <a:srcRect l="19310" r="15876"/>
          <a:stretch/>
        </p:blipFill>
        <p:spPr>
          <a:xfrm>
            <a:off x="5470902" y="1458087"/>
            <a:ext cx="1689316" cy="123640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953405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88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Tahoma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Beate Saegesser</dc:creator>
  <cp:lastModifiedBy>Marluce Aquino Rabelo</cp:lastModifiedBy>
  <cp:revision>11</cp:revision>
  <dcterms:created xsi:type="dcterms:W3CDTF">2022-01-08T16:50:45Z</dcterms:created>
  <dcterms:modified xsi:type="dcterms:W3CDTF">2022-01-12T11:40:38Z</dcterms:modified>
</cp:coreProperties>
</file>